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12-01-18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Sopa,pipa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world’s most popular online encyclopedia, Wikipedia, is going on strike on Wednesday</a:t>
            </a:r>
          </a:p>
        </p:txBody>
      </p:sp>
    </p:spTree>
    <p:extLst>
      <p:ext uri="{BB962C8B-B14F-4D97-AF65-F5344CB8AC3E}">
        <p14:creationId xmlns:p14="http://schemas.microsoft.com/office/powerpoint/2010/main" val="2738365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SOPA,PIPA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Wikipedia is going to black out there website at midnight on </a:t>
            </a:r>
            <a:r>
              <a:rPr lang="en-US" dirty="0" err="1" smtClean="0"/>
              <a:t>jan</a:t>
            </a:r>
            <a:r>
              <a:rPr lang="en-US" dirty="0" smtClean="0"/>
              <a:t> 18 for 24 hours  to protest against SOPA and PIPA.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392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SOPA and PIPA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SOPA and </a:t>
            </a:r>
            <a:r>
              <a:rPr lang="en-US" dirty="0"/>
              <a:t>PIPA represent two bills in the United States House of Representatives and the United States Senate </a:t>
            </a:r>
            <a:r>
              <a:rPr lang="en-US" dirty="0" smtClean="0"/>
              <a:t>respectively.  SOPA </a:t>
            </a:r>
            <a:r>
              <a:rPr lang="en-US" dirty="0"/>
              <a:t>stands for </a:t>
            </a:r>
            <a:r>
              <a:rPr lang="en-US" dirty="0" smtClean="0"/>
              <a:t>“Stop </a:t>
            </a:r>
            <a:r>
              <a:rPr lang="en-US" dirty="0"/>
              <a:t>Online Piracy </a:t>
            </a:r>
            <a:r>
              <a:rPr lang="en-US" dirty="0" smtClean="0"/>
              <a:t>Act”.  And PIPA </a:t>
            </a:r>
            <a:r>
              <a:rPr lang="en-US" dirty="0"/>
              <a:t>stands for </a:t>
            </a:r>
            <a:r>
              <a:rPr lang="en-US" dirty="0" smtClean="0"/>
              <a:t>“Protect </a:t>
            </a:r>
            <a:r>
              <a:rPr lang="en-US" dirty="0"/>
              <a:t>IP </a:t>
            </a:r>
            <a:r>
              <a:rPr lang="en-US" dirty="0" smtClean="0"/>
              <a:t>Act”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792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reason the black out is happening is because people are concerned the SOPA and PIPA will severely inhabit peoples access to online information.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139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opinion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think that this whole SOPA,PIPA thing is stupid and I think a lot of people will agree with me,  but many will disagree.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107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lots of protesting about SOPA,PIPA and some people are even getting hurt.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60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websites will this effect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 a list of websites that may get shut down permanently ok temporally.  </a:t>
            </a:r>
            <a:r>
              <a:rPr lang="en-US" dirty="0" err="1" smtClean="0"/>
              <a:t>Youtube</a:t>
            </a:r>
            <a:r>
              <a:rPr lang="en-US" dirty="0" smtClean="0"/>
              <a:t>, </a:t>
            </a:r>
            <a:r>
              <a:rPr lang="en-US" dirty="0" err="1" smtClean="0"/>
              <a:t>facebook</a:t>
            </a:r>
            <a:r>
              <a:rPr lang="en-US" dirty="0" smtClean="0"/>
              <a:t>, </a:t>
            </a:r>
            <a:r>
              <a:rPr lang="en-US" dirty="0" err="1" smtClean="0"/>
              <a:t>twiter</a:t>
            </a:r>
            <a:r>
              <a:rPr lang="en-US" dirty="0" smtClean="0"/>
              <a:t>, </a:t>
            </a:r>
            <a:r>
              <a:rPr lang="en-US" dirty="0" err="1" smtClean="0"/>
              <a:t>wikipedia</a:t>
            </a:r>
            <a:r>
              <a:rPr lang="en-US" smtClean="0"/>
              <a:t>,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959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68</TotalTime>
  <Words>190</Words>
  <Application>Microsoft Macintosh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Orbit</vt:lpstr>
      <vt:lpstr>Sopa,pipa</vt:lpstr>
      <vt:lpstr>SOPA,PIPA</vt:lpstr>
      <vt:lpstr>What is SOPA and PIPA</vt:lpstr>
      <vt:lpstr>why</vt:lpstr>
      <vt:lpstr>My opinion </vt:lpstr>
      <vt:lpstr>Protesting </vt:lpstr>
      <vt:lpstr>What websites will this effect </vt:lpstr>
    </vt:vector>
  </TitlesOfParts>
  <Company>School District #42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Sopa,pipa</dc:title>
  <dc:creator>Student</dc:creator>
  <cp:lastModifiedBy>Student</cp:lastModifiedBy>
  <cp:revision>6</cp:revision>
  <dcterms:created xsi:type="dcterms:W3CDTF">2012-01-18T20:58:06Z</dcterms:created>
  <dcterms:modified xsi:type="dcterms:W3CDTF">2012-01-18T22:50:27Z</dcterms:modified>
</cp:coreProperties>
</file>