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5C379-B0A5-E748-8693-A515BCB63A19}" type="datetimeFigureOut">
              <a:rPr lang="en-US" smtClean="0"/>
              <a:t>12-01-17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5F68E-87A1-944E-8ED0-7EF07E52E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95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5F68E-87A1-944E-8ED0-7EF07E52EF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7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12-01-17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12-01-17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12-01-17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12-01-17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12-01-17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12-01-17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12-01-17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12-01-17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12-01-17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clouds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clouds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8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Clouds are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2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Clouds are big mass made of drops of water or little ice crystals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7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</a:t>
            </a:r>
            <a:r>
              <a:rPr lang="en-US" dirty="0" err="1" smtClean="0"/>
              <a:t>diffrent</a:t>
            </a:r>
            <a:r>
              <a:rPr lang="en-US" dirty="0" smtClean="0"/>
              <a:t> types clouds like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0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Roll clouds, tunnel clouds, and others.</a:t>
            </a:r>
            <a:endParaRPr lang="en-US" dirty="0"/>
          </a:p>
        </p:txBody>
      </p:sp>
      <p:pic>
        <p:nvPicPr>
          <p:cNvPr id="4" name="Picture 3" descr="Screen shot 2012-01-17 at 1.28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3026"/>
            <a:ext cx="4671836" cy="329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63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Roll clouds are when </a:t>
            </a:r>
            <a:r>
              <a:rPr lang="en-US" dirty="0" err="1" smtClean="0"/>
              <a:t>srtong</a:t>
            </a:r>
            <a:r>
              <a:rPr lang="en-US" dirty="0" smtClean="0"/>
              <a:t> winds hit the edge of a cloud and </a:t>
            </a:r>
            <a:r>
              <a:rPr lang="en-US" dirty="0" err="1" smtClean="0"/>
              <a:t>forme</a:t>
            </a:r>
            <a:r>
              <a:rPr lang="en-US" dirty="0" smtClean="0"/>
              <a:t> it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13275" y="32661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Screen shot 2012-01-17 at 1.33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4" y="3825462"/>
            <a:ext cx="8939426" cy="288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Tunnel clouds are when a strong wind pushes the edge of the cloud and turns it into a tunnel and starts to roll away   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7141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24</TotalTime>
  <Words>82</Words>
  <Application>Microsoft Macintosh PowerPoint</Application>
  <PresentationFormat>On-screen Show (4:3)</PresentationFormat>
  <Paragraphs>16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Sky</vt:lpstr>
      <vt:lpstr>clouds</vt:lpstr>
      <vt:lpstr>clouds</vt:lpstr>
      <vt:lpstr>clouds</vt:lpstr>
      <vt:lpstr>types</vt:lpstr>
      <vt:lpstr>types</vt:lpstr>
      <vt:lpstr>Roll clouds</vt:lpstr>
      <vt:lpstr>Tunnel clouds</vt:lpstr>
    </vt:vector>
  </TitlesOfParts>
  <Company>School District #42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clouds</dc:title>
  <dc:creator>Student</dc:creator>
  <cp:lastModifiedBy>Student</cp:lastModifiedBy>
  <cp:revision>3</cp:revision>
  <dcterms:created xsi:type="dcterms:W3CDTF">2012-01-17T21:12:46Z</dcterms:created>
  <dcterms:modified xsi:type="dcterms:W3CDTF">2012-01-17T21:37:01Z</dcterms:modified>
</cp:coreProperties>
</file>